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67" r:id="rId2"/>
    <p:sldId id="257" r:id="rId3"/>
    <p:sldId id="262" r:id="rId4"/>
    <p:sldId id="270" r:id="rId5"/>
    <p:sldId id="268" r:id="rId6"/>
    <p:sldId id="263" r:id="rId7"/>
    <p:sldId id="269" r:id="rId8"/>
    <p:sldId id="271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226"/>
    <a:srgbClr val="00A44A"/>
    <a:srgbClr val="A8B344"/>
    <a:srgbClr val="412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75E-F8D0-406E-84C8-446C7444F352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2CF3-D289-43D2-8DEA-1391A6D27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5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6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1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5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EBB0-12E2-4577-9B14-145480F18E4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1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1611" y="1629866"/>
            <a:ext cx="21996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b="1" dirty="0" err="1">
                <a:solidFill>
                  <a:srgbClr val="364628"/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맛있나역</a:t>
            </a:r>
            <a:endParaRPr lang="ko-KR" altLang="en-US" sz="4500" b="1" dirty="0">
              <a:solidFill>
                <a:srgbClr val="364628"/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155" y="1416905"/>
            <a:ext cx="133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86481F"/>
                </a:solidFill>
                <a:ea typeface="12롯데마트행복Bold" panose="02020603020101020101" pitchFamily="18" charset="-127"/>
              </a:rPr>
              <a:t>Delistation</a:t>
            </a:r>
            <a:endParaRPr lang="ko-KR" altLang="en-US" sz="2000" b="1" dirty="0">
              <a:solidFill>
                <a:srgbClr val="86481F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65734" y="2404273"/>
            <a:ext cx="2760446" cy="10423"/>
          </a:xfrm>
          <a:prstGeom prst="line">
            <a:avLst/>
          </a:prstGeom>
          <a:ln w="57150">
            <a:solidFill>
              <a:srgbClr val="364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4"/>
          <p:cNvSpPr>
            <a:spLocks noGrp="1"/>
          </p:cNvSpPr>
          <p:nvPr>
            <p:ph type="subTitle" idx="1"/>
          </p:nvPr>
        </p:nvSpPr>
        <p:spPr>
          <a:xfrm>
            <a:off x="243572" y="5996721"/>
            <a:ext cx="5540008" cy="448072"/>
          </a:xfrm>
        </p:spPr>
        <p:txBody>
          <a:bodyPr>
            <a:noAutofit/>
          </a:bodyPr>
          <a:lstStyle/>
          <a:p>
            <a:pPr algn="dist"/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김채연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이윤정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정성훈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하동균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조예진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조수미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751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127772"/>
            <a:ext cx="6286500" cy="570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981198"/>
            <a:ext cx="914401" cy="422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7200" dirty="0" err="1">
                <a:solidFill>
                  <a:schemeClr val="bg2"/>
                </a:solidFill>
              </a:rPr>
              <a:t>맛있나역</a:t>
            </a:r>
            <a:endParaRPr lang="ko-KR" altLang="en-US" sz="72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contents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/ contents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/ contents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4800" b="1" dirty="0">
                <a:solidFill>
                  <a:schemeClr val="accent6"/>
                </a:solidFill>
              </a:rPr>
              <a:t>주제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666" y="2201691"/>
            <a:ext cx="618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망고플레이트를  보완한 웹사이트 구축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3076" y="3269737"/>
            <a:ext cx="701316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인스타그램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언급도를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반영한 역 근처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맛집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순위 제공 서비스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망고플레이트 평점과 선호도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Konlpy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모듈을 활용한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889179" y="3757447"/>
            <a:ext cx="3682821" cy="94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848"/>
            <a:ext cx="9144000" cy="575412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/ contents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/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contents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4800" b="1" dirty="0">
                <a:solidFill>
                  <a:schemeClr val="accent6"/>
                </a:solidFill>
              </a:rPr>
              <a:t>DB</a:t>
            </a:r>
            <a:r>
              <a:rPr lang="ko-KR" altLang="en-US" sz="4800" b="1" dirty="0">
                <a:solidFill>
                  <a:schemeClr val="accent6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12809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3830" y="174626"/>
            <a:ext cx="7886700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00A44A"/>
                </a:solidFill>
              </a:rPr>
              <a:t>데이터베이스 구축</a:t>
            </a:r>
            <a:endParaRPr lang="ko-KR" altLang="en-US" b="1" dirty="0">
              <a:solidFill>
                <a:srgbClr val="00A44A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22" y="1844040"/>
            <a:ext cx="9186043" cy="4884420"/>
          </a:xfrm>
        </p:spPr>
      </p:pic>
      <p:sp>
        <p:nvSpPr>
          <p:cNvPr id="5" name="타원 4"/>
          <p:cNvSpPr/>
          <p:nvPr/>
        </p:nvSpPr>
        <p:spPr>
          <a:xfrm>
            <a:off x="640080" y="1767840"/>
            <a:ext cx="55626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4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45181"/>
            <a:ext cx="5532120" cy="3651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336171"/>
            <a:ext cx="5532120" cy="36513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3" y="3336171"/>
            <a:ext cx="6944694" cy="5620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4413" y="316170"/>
            <a:ext cx="732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B050"/>
                </a:solidFill>
              </a:rPr>
              <a:t>평점 </a:t>
            </a:r>
            <a:r>
              <a:rPr lang="en-US" altLang="ko-KR" sz="2800" b="1" dirty="0" smtClean="0">
                <a:solidFill>
                  <a:srgbClr val="00B050"/>
                </a:solidFill>
              </a:rPr>
              <a:t>+ </a:t>
            </a:r>
            <a:r>
              <a:rPr lang="ko-KR" altLang="en-US" sz="2800" b="1" dirty="0" err="1" smtClean="0">
                <a:solidFill>
                  <a:srgbClr val="00B050"/>
                </a:solidFill>
              </a:rPr>
              <a:t>호불호</a:t>
            </a:r>
            <a:r>
              <a:rPr lang="ko-KR" altLang="en-US" sz="28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2800" b="1" dirty="0" smtClean="0">
                <a:solidFill>
                  <a:srgbClr val="00B050"/>
                </a:solidFill>
              </a:rPr>
              <a:t>+ </a:t>
            </a:r>
            <a:r>
              <a:rPr lang="ko-KR" altLang="en-US" sz="2800" b="1" dirty="0" err="1" smtClean="0">
                <a:solidFill>
                  <a:srgbClr val="00B050"/>
                </a:solidFill>
              </a:rPr>
              <a:t>인스타그램</a:t>
            </a:r>
            <a:r>
              <a:rPr lang="ko-KR" altLang="en-US" sz="2800" b="1" dirty="0" smtClean="0">
                <a:solidFill>
                  <a:srgbClr val="00B050"/>
                </a:solidFill>
              </a:rPr>
              <a:t> 언급도 </a:t>
            </a:r>
            <a:r>
              <a:rPr lang="en-US" altLang="ko-KR" sz="2800" b="1" dirty="0" smtClean="0">
                <a:solidFill>
                  <a:srgbClr val="00B050"/>
                </a:solidFill>
              </a:rPr>
              <a:t>boxplot</a:t>
            </a:r>
            <a:endParaRPr lang="ko-KR" altLang="en-US" sz="2800" b="1" dirty="0">
              <a:solidFill>
                <a:srgbClr val="00B05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556760" y="3208832"/>
            <a:ext cx="1059180" cy="81672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00A44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00A44A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00A44A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contents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1   / contents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   / contents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3   /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contents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4615068" cy="261406"/>
          </a:xfrm>
        </p:spPr>
        <p:txBody>
          <a:bodyPr>
            <a:noAutofit/>
          </a:bodyPr>
          <a:lstStyle/>
          <a:p>
            <a:r>
              <a:rPr lang="ko-KR" altLang="en-US" sz="4800" b="1" dirty="0" smtClean="0">
                <a:solidFill>
                  <a:srgbClr val="00A44A"/>
                </a:solidFill>
              </a:rPr>
              <a:t>웹 사이트 구동</a:t>
            </a:r>
            <a:endParaRPr lang="ko-KR" altLang="en-US" sz="4800" b="1" dirty="0">
              <a:solidFill>
                <a:srgbClr val="00A4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317" y="2450105"/>
            <a:ext cx="4347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6">
                    <a:lumMod val="50000"/>
                  </a:schemeClr>
                </a:solidFill>
                <a:hlinkClick r:id="rId2"/>
              </a:rPr>
              <a:t>http://127.0.0.1:5000/ </a:t>
            </a:r>
            <a:endParaRPr lang="ko-KR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" y="3120390"/>
            <a:ext cx="2495550" cy="3752850"/>
          </a:xfrm>
          <a:prstGeom prst="rect">
            <a:avLst/>
          </a:prstGeom>
        </p:spPr>
      </p:pic>
      <p:sp>
        <p:nvSpPr>
          <p:cNvPr id="10" name="위로 굽은 화살표 9"/>
          <p:cNvSpPr/>
          <p:nvPr/>
        </p:nvSpPr>
        <p:spPr>
          <a:xfrm>
            <a:off x="2576071" y="3105150"/>
            <a:ext cx="690089" cy="2165985"/>
          </a:xfrm>
          <a:prstGeom prst="bentUpArrow">
            <a:avLst/>
          </a:prstGeom>
          <a:solidFill>
            <a:schemeClr val="accent6"/>
          </a:solidFill>
          <a:ln>
            <a:solidFill>
              <a:srgbClr val="412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" y="1984326"/>
            <a:ext cx="2504016" cy="54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210" y="814706"/>
            <a:ext cx="7886700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업무 분담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330" y="2407602"/>
            <a:ext cx="7886700" cy="4351338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김채연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크롤링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웹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이윤정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웹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데이터 전처리 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정성훈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크롤링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데이터 전처리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하동균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크롤링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웹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조예진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웹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조수미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크롤링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8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28143" y="4425224"/>
            <a:ext cx="3077077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729226"/>
                </a:solidFill>
              </a:rPr>
              <a:t>감사합니다</a:t>
            </a:r>
            <a:endParaRPr lang="ko-KR" altLang="en-US" b="1" dirty="0">
              <a:solidFill>
                <a:srgbClr val="72922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06" y="878114"/>
            <a:ext cx="24955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8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125</Words>
  <Application>Microsoft Office PowerPoint</Application>
  <PresentationFormat>화면 슬라이드 쇼(4:3)</PresentationFormat>
  <Paragraphs>27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12롯데마트행복Bold</vt:lpstr>
      <vt:lpstr>KBIZ한마음고딕 M</vt:lpstr>
      <vt:lpstr>맑은 고딕</vt:lpstr>
      <vt:lpstr>Arial</vt:lpstr>
      <vt:lpstr>Calibri</vt:lpstr>
      <vt:lpstr>Calibri Light</vt:lpstr>
      <vt:lpstr>Office Theme</vt:lpstr>
      <vt:lpstr>PowerPoint 프레젠테이션</vt:lpstr>
      <vt:lpstr>주제</vt:lpstr>
      <vt:lpstr>DB설계</vt:lpstr>
      <vt:lpstr>데이터베이스 구축</vt:lpstr>
      <vt:lpstr>PowerPoint 프레젠테이션</vt:lpstr>
      <vt:lpstr>웹 사이트 구동</vt:lpstr>
      <vt:lpstr>업무 분담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yebi1</dc:creator>
  <cp:lastModifiedBy>이상기</cp:lastModifiedBy>
  <cp:revision>37</cp:revision>
  <dcterms:created xsi:type="dcterms:W3CDTF">2016-01-11T04:43:00Z</dcterms:created>
  <dcterms:modified xsi:type="dcterms:W3CDTF">2018-08-03T06:42:38Z</dcterms:modified>
</cp:coreProperties>
</file>